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291" r:id="rId3"/>
    <p:sldId id="258" r:id="rId4"/>
    <p:sldId id="293" r:id="rId5"/>
    <p:sldId id="294" r:id="rId6"/>
    <p:sldId id="295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515" autoAdjust="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5A1C1-8112-466C-9BB5-056B15D515CD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9DD6D-AB4A-432B-BAAC-8799C63DDC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5A1C1-8112-466C-9BB5-056B15D515CD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9DD6D-AB4A-432B-BAAC-8799C63DDC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5A1C1-8112-466C-9BB5-056B15D515CD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9DD6D-AB4A-432B-BAAC-8799C63DDC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5A1C1-8112-466C-9BB5-056B15D515CD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9DD6D-AB4A-432B-BAAC-8799C63DDC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5A1C1-8112-466C-9BB5-056B15D515CD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9DD6D-AB4A-432B-BAAC-8799C63DDC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5A1C1-8112-466C-9BB5-056B15D515CD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9DD6D-AB4A-432B-BAAC-8799C63DDC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5A1C1-8112-466C-9BB5-056B15D515CD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9DD6D-AB4A-432B-BAAC-8799C63DDC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5A1C1-8112-466C-9BB5-056B15D515CD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9DD6D-AB4A-432B-BAAC-8799C63DDC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5A1C1-8112-466C-9BB5-056B15D515CD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9DD6D-AB4A-432B-BAAC-8799C63DDC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5A1C1-8112-466C-9BB5-056B15D515CD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9DD6D-AB4A-432B-BAAC-8799C63DDC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5A1C1-8112-466C-9BB5-056B15D515CD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9DD6D-AB4A-432B-BAAC-8799C63DDC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E5A1C1-8112-466C-9BB5-056B15D515CD}" type="datetimeFigureOut">
              <a:rPr lang="en-US" smtClean="0"/>
              <a:pPr/>
              <a:t>10/22/2021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9DD6D-AB4A-432B-BAAC-8799C63DDC1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D:\HH\GUNDAR\AKUNTANSI MANAJEMEN\AKMEN HANI\AKMEN SALEMBA4\CVP\ANALISIS BIAYA CVP\JUDUL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D:\HH\GUNDAR\AKUNTANSI MANAJEMEN\AKMEN HANI\AKMEN SALEMBA4\CVP\ANALISIS BIAYA CVP\HAL 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D:\HH\GUNDAR\AKUNTANSI MANAJEMEN\AKMEN HANI\AKMEN SALEMBA4\CVP\ANALISIS BIAYA CVP\HAL 1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D:\HH\GUNDAR\AKUNTANSI MANAJEMEN\AKMEN HANI\AKMEN SALEMBA4\CVP\ANALISIS BIAYA CVP\HAL 1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D:\HH\GUNDAR\AKUNTANSI MANAJEMEN\AKMEN HANI\AKMEN SALEMBA4\CVP\ANALISIS BIAYA CVP\HAL 1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D:\HH\GUNDAR\AKUNTANSI MANAJEMEN\AKMEN HANI\AKMEN SALEMBA4\CVP\ANALISIS BIAYA CVP\HAL 1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D:\HH\GUNDAR\AKUNTANSI MANAJEMEN\AKMEN HANI\AKMEN SALEMBA4\CVP\ANALISIS BIAYA CVP\HAL 1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D:\HH\GUNDAR\AKUNTANSI MANAJEMEN\AKMEN HANI\AKMEN SALEMBA4\CVP\ANALISIS BIAYA CVP\HAL 1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 descr="D:\HH\GUNDAR\AKUNTANSI MANAJEMEN\AKMEN HANI\AKMEN SALEMBA4\CVP\ANALISIS BIAYA CVP\HAL 1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 descr="D:\HH\GUNDAR\AKUNTANSI MANAJEMEN\AKMEN HANI\AKMEN SALEMBA4\CVP\ANALISIS BIAYA CVP\HAL 1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 descr="D:\HH\GUNDAR\AKUNTANSI MANAJEMEN\AKMEN HANI\AKMEN SALEMBA4\CVP\ANALISIS BIAYA CVP\HAL 1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D:\HH\GUNDAR\AKUNTANSI MANAJEMEN\AKMEN HANI\AKMEN SALEMBA4\CVP\ANALISIS BIAYA CVP\HAL 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 descr="D:\HH\GUNDAR\AKUNTANSI MANAJEMEN\AKMEN HANI\AKMEN SALEMBA4\CVP\ANALISIS BIAYA CVP\HAL 1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 descr="D:\HH\GUNDAR\AKUNTANSI MANAJEMEN\AKMEN HANI\AKMEN SALEMBA4\CVP\ANALISIS BIAYA CVP\HAL 2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 descr="D:\HH\GUNDAR\AKUNTANSI MANAJEMEN\AKMEN HANI\AKMEN SALEMBA4\CVP\ANALISIS BIAYA CVP\HAL 2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 descr="D:\HH\GUNDAR\AKUNTANSI MANAJEMEN\AKMEN HANI\AKMEN SALEMBA4\CVP\ANALISIS BIAYA CVP\HAL 2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 descr="D:\HH\GUNDAR\AKUNTANSI MANAJEMEN\AKMEN HANI\AKMEN SALEMBA4\CVP\ANALISIS BIAYA CVP\HAL 2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 descr="D:\HH\GUNDAR\AKUNTANSI MANAJEMEN\AKMEN HANI\AKMEN SALEMBA4\CVP\ANALISIS BIAYA CVP\HAL 2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 descr="D:\HH\GUNDAR\AKUNTANSI MANAJEMEN\AKMEN HANI\AKMEN SALEMBA4\CVP\ANALISIS BIAYA CVP\HAL 2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 descr="D:\HH\GUNDAR\AKUNTANSI MANAJEMEN\AKMEN HANI\AKMEN SALEMBA4\CVP\ANALISIS BIAYA CVP\HAL 2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 descr="D:\HH\GUNDAR\AKUNTANSI MANAJEMEN\AKMEN HANI\AKMEN SALEMBA4\CVP\ANALISIS BIAYA CVP\HAL 2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 descr="D:\HH\GUNDAR\AKUNTANSI MANAJEMEN\AKMEN HANI\AKMEN SALEMBA4\CVP\ANALISIS BIAYA CVP\HAL 2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D:\HH\GUNDAR\AKUNTANSI MANAJEMEN\AKMEN HANI\AKMEN SALEMBA4\CVP\ANALISIS BIAYA CVP\HAL 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 descr="D:\HH\GUNDAR\AKUNTANSI MANAJEMEN\AKMEN HANI\AKMEN SALEMBA4\CVP\ANALISIS BIAYA CVP\HAL 2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 descr="D:\HH\GUNDAR\AKUNTANSI MANAJEMEN\AKMEN HANI\AKMEN SALEMBA4\CVP\ANALISIS BIAYA CVP\HAL 3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 descr="D:\HH\GUNDAR\AKUNTANSI MANAJEMEN\AKMEN HANI\AKMEN SALEMBA4\CVP\ANALISIS BIAYA CVP\HAL 3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 descr="D:\HH\GUNDAR\AKUNTANSI MANAJEMEN\AKMEN HANI\AKMEN SALEMBA4\CVP\ANALISIS BIAYA CVP\HAL 3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 descr="D:\HH\GUNDAR\AKUNTANSI MANAJEMEN\AKMEN HANI\AKMEN SALEMBA4\CVP\ANALISIS BIAYA CVP\HAL 3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 descr="D:\HH\GUNDAR\AKUNTANSI MANAJEMEN\AKMEN HANI\AKMEN SALEMBA4\CVP\ANALISIS BIAYA CVP\HAL 3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2413" y="1662113"/>
            <a:ext cx="6097587" cy="3533775"/>
          </a:xfrm>
          <a:prstGeom prst="rect">
            <a:avLst/>
          </a:prstGeom>
          <a:noFill/>
        </p:spPr>
      </p:pic>
      <p:pic>
        <p:nvPicPr>
          <p:cNvPr id="35843" name="Picture 3" descr="D:\HH\GUNDAR\AKUNTANSI MANAJEMEN\AKMEN HANI\AKMEN SALEMBA4\CVP\ANALISIS BIAYA CVP\HAL 3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 descr="D:\HH\GUNDAR\AKUNTANSI MANAJEMEN\AKMEN HANI\AKMEN SALEMBA4\CVP\ANALISIS BIAYA CVP\HAL 3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1938" y="1700213"/>
            <a:ext cx="6078537" cy="3457575"/>
          </a:xfrm>
          <a:prstGeom prst="rect">
            <a:avLst/>
          </a:prstGeom>
          <a:noFill/>
        </p:spPr>
      </p:pic>
      <p:pic>
        <p:nvPicPr>
          <p:cNvPr id="36867" name="Picture 3" descr="D:\HH\GUNDAR\AKUNTANSI MANAJEMEN\AKMEN HANI\AKMEN SALEMBA4\CVP\ANALISIS BIAYA CVP\HAL 3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 descr="D:\HH\GUNDAR\AKUNTANSI MANAJEMEN\AKMEN HANI\AKMEN SALEMBA4\CVP\ANALISIS BIAYA CVP\HAL 3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4" name="Picture 2" descr="D:\HH\GUNDAR\AKUNTANSI MANAJEMEN\AKMEN HANI\AKMEN SALEMBA4\CVP\ANALISIS BIAYA CVP\HAL 3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8" name="Picture 2" descr="D:\HH\GUNDAR\AKUNTANSI MANAJEMEN\AKMEN HANI\AKMEN SALEMBA4\CVP\ANALISIS BIAYA CVP\HAL 3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D:\HH\GUNDAR\AKUNTANSI MANAJEMEN\AKMEN HANI\AKMEN SALEMBA4\CVP\ANALISIS BIAYA CVP\HAL 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 descr="D:\HH\GUNDAR\AKUNTANSI MANAJEMEN\AKMEN HANI\AKMEN SALEMBA4\CVP\ANALISIS BIAYA CVP\HAL 3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986" name="Picture 2" descr="D:\HH\GUNDAR\AKUNTANSI MANAJEMEN\AKMEN HANI\AKMEN SALEMBA4\CVP\ANALISIS BIAYA CVP\HAL 4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D:\HH\GUNDAR\AKUNTANSI MANAJEMEN\AKMEN HANI\AKMEN SALEMBA4\CVP\ANALISIS BIAYA CVP\HAL 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D:\HH\GUNDAR\AKUNTANSI MANAJEMEN\AKMEN HANI\AKMEN SALEMBA4\CVP\ANALISIS BIAYA CVP\HAL 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D:\HH\GUNDAR\AKUNTANSI MANAJEMEN\AKMEN HANI\AKMEN SALEMBA4\CVP\ANALISIS BIAYA CVP\HAL 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D:\HH\GUNDAR\AKUNTANSI MANAJEMEN\AKMEN HANI\AKMEN SALEMBA4\CVP\ANALISIS BIAYA CVP\HAL 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D:\HH\GUNDAR\AKUNTANSI MANAJEMEN\AKMEN HANI\AKMEN SALEMBA4\CVP\ANALISIS BIAYA CVP\HAL 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0</Words>
  <Application>Microsoft Office PowerPoint</Application>
  <PresentationFormat>On-screen Show (4:3)</PresentationFormat>
  <Paragraphs>0</Paragraphs>
  <Slides>41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rendy</dc:creator>
  <cp:lastModifiedBy>rendy</cp:lastModifiedBy>
  <cp:revision>36</cp:revision>
  <dcterms:created xsi:type="dcterms:W3CDTF">2021-10-22T07:38:13Z</dcterms:created>
  <dcterms:modified xsi:type="dcterms:W3CDTF">2021-10-22T13:34:36Z</dcterms:modified>
</cp:coreProperties>
</file>